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C5D6"/>
    <a:srgbClr val="2FD2E3"/>
    <a:srgbClr val="14B3C2"/>
    <a:srgbClr val="00A3E0"/>
    <a:srgbClr val="209DAA"/>
    <a:srgbClr val="8166C8"/>
    <a:srgbClr val="47A1B0"/>
    <a:srgbClr val="C8EBF4"/>
    <a:srgbClr val="27BB7F"/>
    <a:srgbClr val="DBA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ลักษณะ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ลักษณะสีเข้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4" autoAdjust="0"/>
    <p:restoredTop sz="86531" autoAdjust="0"/>
  </p:normalViewPr>
  <p:slideViewPr>
    <p:cSldViewPr>
      <p:cViewPr varScale="1">
        <p:scale>
          <a:sx n="55" d="100"/>
          <a:sy n="55" d="100"/>
        </p:scale>
        <p:origin x="1736" y="208"/>
      </p:cViewPr>
      <p:guideLst>
        <p:guide orient="horz" pos="4320"/>
        <p:guide pos="76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64" y="-84"/>
      </p:cViewPr>
      <p:guideLst>
        <p:guide orient="horz" pos="2880"/>
        <p:guide pos="2160"/>
      </p:guideLst>
    </p:cSldViewPr>
  </p:notes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34128</TotalTime>
  <Words>968</Words>
  <Application>Microsoft Macintosh PowerPoint</Application>
  <PresentationFormat>Custom</PresentationFormat>
  <Paragraphs>172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Century Gothic</vt:lpstr>
      <vt:lpstr>Lato</vt:lpstr>
      <vt:lpstr>Lato Black</vt:lpstr>
      <vt:lpstr>Lato Light</vt:lpstr>
      <vt:lpstr>Open Sans Light</vt:lpstr>
      <vt:lpstr>Times New Roman</vt:lpstr>
      <vt:lpstr>Wingdings</vt:lpstr>
      <vt:lpstr>1_การออกแบบที่กำหนดเอง</vt:lpstr>
      <vt:lpstr>การออกแบบที่กำหนดเอง</vt:lpstr>
      <vt:lpstr>2_การออกแบบที่กำหนดเอง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gingzaru</dc:creator>
  <cp:lastModifiedBy>Info</cp:lastModifiedBy>
  <cp:revision>3494</cp:revision>
  <dcterms:created xsi:type="dcterms:W3CDTF">2017-10-18T13:25:00Z</dcterms:created>
  <dcterms:modified xsi:type="dcterms:W3CDTF">2024-05-16T16:14:08Z</dcterms:modified>
</cp:coreProperties>
</file>